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71" r:id="rId9"/>
    <p:sldId id="273" r:id="rId10"/>
    <p:sldId id="274" r:id="rId11"/>
    <p:sldId id="293" r:id="rId12"/>
    <p:sldId id="275" r:id="rId13"/>
    <p:sldId id="294" r:id="rId14"/>
    <p:sldId id="295" r:id="rId15"/>
    <p:sldId id="279" r:id="rId16"/>
    <p:sldId id="282" r:id="rId17"/>
    <p:sldId id="296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4FF8-D141-4178-9566-06C80D9A8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A8C5-B50A-9ABC-B0D5-39C8B0644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10C2-CE7F-82D1-FA80-C7B70765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C3F7-F91F-5044-D048-23327A71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313B-C3FC-3615-144B-AFDCE35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698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1C32-81F7-F5BD-42A9-7A28605B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CCD09-C427-253A-E562-34DBF329C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24051-3B3B-58A9-042C-000EA605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FD86-10B5-01D0-482B-6D14A5BF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AB1A-7E5B-4369-5769-2101618E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62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B586A-D0AA-83E0-4615-4C14C8FFA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7C54B-253C-94EE-E991-4B66BBEF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CB66-EF90-DD4C-BE95-E7C2494D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C598-1773-2F6E-C320-F766DF16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7E863-4E85-AB03-35B7-03CF6C42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584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9867-6511-2F0C-DFD7-0765FDC2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1FDB-4965-0557-331C-F8FFDCD8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D576-C92B-B7A8-C14F-F406239D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688B4-F623-3698-2F3D-F7016DE1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FB67-5730-B335-B77E-42DDC2FE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48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9A9A-10FB-24BB-1F90-95B1FE2E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5D7E-E820-5400-6E3D-82A1377A3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46A6-44EC-487A-E670-42762FBD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1467D-28F5-9ED2-BBDC-446E496C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63EA4-2997-7580-6BFB-64E3FE7C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63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135A-45D6-2E7A-7C9D-6B4F7CAC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68A8-52C4-D9CA-190F-F53C32B45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7D48F-86DE-C016-B5AF-FF9385730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6F5C8-DC93-2CD4-F721-B8D5A2BC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A96C8-304B-6983-4F4E-29BF556C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EA0FB-6754-2FB3-01A6-C0581E7F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886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48A5-A77E-2D84-620C-3E9977E0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E559A-BD2D-9CC2-5F1E-D123BFFA0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1E360-39BF-A744-1B82-15105FFDA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32254-D58F-5D74-E2FA-63927FDEE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DE299-FCBD-ADFF-7C35-8CB509A34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047A1-EB94-7B55-B44D-9B0567F1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C6359-8691-2120-51F2-A5665C86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3F131-3E87-E098-4F6A-5D1C197C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906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0866-ED74-2E08-CB5E-DD655A63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41B30-5967-DAEC-55C9-745A6BAD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5118-7B88-8C23-7F6A-21FFD39A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608A9-BE03-7604-C349-BA3C6878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0377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35AC-7C44-9C58-8106-04AD967F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50646-477A-CF4D-A874-926E6B58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A464B-6579-12C8-6A1E-B838BF56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1837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A1BB-5EAF-591D-266B-7B7C15D7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909E-3724-FD3B-6FB2-52F13DD07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0EC17-5062-C047-830E-616F5BEB2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2D12-EECA-2A1C-721C-3F2ACDB8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0BC78-DFAB-2E28-9DEE-BFCB0DE6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4D4DC-47BE-5561-587C-257B7E65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5829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0780-29F6-6CDC-956D-0638CB69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C72B0-4EC4-2B28-6666-9A47C759E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DE245-B849-B6E7-7BE0-BFF6B3BB7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2F0AC-824C-57EB-C21E-A32BA4FD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18751-789E-E65F-0A91-FD6014FC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852BC-B290-1124-ECE0-B3D1C021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0020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518D1-BDCD-F4B6-A95E-8E083E0B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E7AD3-F82B-2AF4-2E08-AD88F55B6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34020-46E3-8B35-0F8F-2C1D94DEA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878B-E2CA-45B1-934C-D49E2F587CA3}" type="datetimeFigureOut">
              <a:rPr lang="es-PR" smtClean="0"/>
              <a:t>05/08/2024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EEE4-C3EF-BCFB-6A4C-9D7102210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13C8-7D3A-CACB-982B-4D503CB0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19D0-EC19-4AD9-AC52-1E000B96010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8922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D8C21C-3DC7-5430-C775-DBD47EB60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1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erson lifting weights&#10;&#10;Description automatically generated with low confidence">
            <a:extLst>
              <a:ext uri="{FF2B5EF4-FFF2-40B4-BE49-F238E27FC236}">
                <a16:creationId xmlns:a16="http://schemas.microsoft.com/office/drawing/2014/main" id="{FEC280F2-3292-3D21-B9EE-0AF97DD4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A8A13-8770-C099-0F45-B9B2B680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, clothing, underpants&#10;&#10;Description automatically generated">
            <a:extLst>
              <a:ext uri="{FF2B5EF4-FFF2-40B4-BE49-F238E27FC236}">
                <a16:creationId xmlns:a16="http://schemas.microsoft.com/office/drawing/2014/main" id="{C98E3891-EEDD-BBC5-C4EA-8005BB05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776E6C-2ABA-7189-D3F4-C3388465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1FF55E-4459-0BE5-6251-5F5C2F8B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5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9AD33AA-9F60-8374-D779-8B782F7B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4B0D1F9C-44AD-D55D-765F-794ABB6F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F08FB-479B-7DEF-8B33-A1670C0E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135927-9A85-F2EE-617A-0D2FC9D4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2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89C4829-09B8-2AF7-9001-FC6E05B32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476F72-9091-CD31-4179-D94E86D53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9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EA8EB3-BE3B-F7A7-270D-A808D4C1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FE2463A9-8C7D-E341-6050-6EFC930E2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5546A0-DBAA-329E-725D-9BDF7162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3DDDA7-08F2-CC45-2ED1-9EBEA659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9395D358-E51D-121F-392A-CDB407E4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CDABCD6-D5FD-E606-E616-21D5D5EF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6EC835E-60C4-99E1-E3E4-6BA27704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7A77CF5-DE5D-8C8B-313A-2EF2DEB5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489640-43CF-27B2-AC45-0ED91571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58E1D84-08DC-D053-819F-2C99F924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FCB1-5D5A-6614-9F0C-D2D06ED5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D8A4-01C4-13C1-AC21-9BF9B8779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6E4D9E-A8E0-6777-BC44-BA4EDD6E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6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Herminio Nevarez</dc:creator>
  <cp:lastModifiedBy>Herminio Nevarez</cp:lastModifiedBy>
  <cp:revision>3</cp:revision>
  <dcterms:created xsi:type="dcterms:W3CDTF">2022-05-19T12:22:54Z</dcterms:created>
  <dcterms:modified xsi:type="dcterms:W3CDTF">2024-05-08T14:58:01Z</dcterms:modified>
</cp:coreProperties>
</file>