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6" r:id="rId6"/>
    <p:sldId id="267" r:id="rId7"/>
    <p:sldId id="268" r:id="rId8"/>
    <p:sldId id="271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3" r:id="rId17"/>
    <p:sldId id="293" r:id="rId18"/>
    <p:sldId id="287" r:id="rId19"/>
    <p:sldId id="288" r:id="rId20"/>
    <p:sldId id="289" r:id="rId21"/>
    <p:sldId id="290" r:id="rId22"/>
    <p:sldId id="291" r:id="rId23"/>
    <p:sldId id="292" r:id="rId24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49E9-C094-EE8D-F199-C21B6C855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A99A8-9912-9FCC-6AD5-2C29C593E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678CE-37BC-475E-A442-07763179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253E9-ED62-6593-98C4-08B54CDC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18D06-96FD-85C3-17AD-F097F1A6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904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9FF8-5E72-E860-C7DB-23BD80EE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6EE08-E87E-4762-6599-3FF725E13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DB927-C338-FE89-9AA3-A8E4292E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98C7B-1A69-17B4-8E9A-5E242B77B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6EBD-5668-A9D1-2EC6-EE1D559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294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58D34-6FEC-2FA8-DB42-155EDED2C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73491-4EA0-56D1-D58E-713AB7DA7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3D037-98A7-D734-E2EA-C19B55FE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FEC73-28FF-49C5-6BC8-55800837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72B3C-BE6D-8A2D-7E4A-5A487C1D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1624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DD2A-AF53-84D6-5280-0337007B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FBC72-E3B5-7425-AA9A-A93BF14FE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F5455-E46C-592B-CC2E-07E830A2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DF830-49D2-E9E3-86A1-1EE61114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3E62E-14A6-7BAE-DB5B-CDC4ED20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849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1EA9-840F-48C1-24FB-E93475ABD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4FA86-F2F1-1189-3C9C-F94DFDDC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479D-AABE-7842-9EB3-A1CE1228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0B9E-19FB-1E17-0F25-2B5E18F1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4D0F3-860E-3D44-1BB8-0DA755BD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2471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2773-5C61-60B0-6685-06C22836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7EA0-6E77-D629-8551-105B22D6D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DCA0-F2C2-E0A2-7A63-8B927588D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16AD2-50A9-063E-74B0-21A3C3E8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500F-A6BF-29C0-E929-96BA49513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CAB72-B85B-7990-81EF-DCBDDC71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5263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956E9-65BC-AF84-0DF6-A2C3AD5C1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E5C7-82CA-C652-58C5-77E45B15A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A1024-0E76-FED3-FEFE-1B4D952D4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06337-01D7-BB41-0EDE-7121BA277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B5D1F-6A6B-D852-0C95-4A9E6E2FB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47985-DCFB-A799-99C1-69D3C114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8A4B8-CFF3-5FF6-04BC-8A71359F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1D32D-9EFA-7A90-C478-17E78F8D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8736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9D31-2272-8948-61CF-BA28246D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1B44B-E778-D573-D91C-260D65D42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AA01E-37A4-76FD-8C16-3A16B3FB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37799-40FA-15B5-13F9-7793E257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5209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98A8D-54C5-942F-FF6B-D34BAFA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22E2F-99E4-E768-33DE-EB4E1EA1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7D04B-4BB4-B4CA-FD5E-7F739193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6593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EB216-C350-AEA9-F40E-903D4B14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9D804-988A-1E09-3977-F65F11D9A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D20C-0913-D815-4F78-64DDC22FE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6BE6F-9F4F-7EAD-ADB6-771AD59F1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70E88-622C-D7CA-C612-33E0027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EBC3E-6B3F-CC38-BA87-04E4DFE8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867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76D7-AF10-F88E-E0B9-2A5500B7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A2CC4-45F0-93D5-6ED8-2A99AC8D0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8525E-15AB-A6FA-FC50-8C4BCC6D5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274E3-5751-5A68-88AB-549F8F4D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C514E-BCC3-7528-5DD0-9C3310AC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0FECC-83A7-CE6C-FB15-5C429F35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2458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DB9E8B-78BB-1BFA-0DD6-8635E2E7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91D41-51B2-3CED-FF1A-E1AB1E2D6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2B3F4-AA58-FDE6-828F-5819BAC24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8F3E-381C-410B-8BBD-335FCDF36622}" type="datetimeFigureOut">
              <a:rPr lang="es-PR" smtClean="0"/>
              <a:t>05/02/2024</a:t>
            </a:fld>
            <a:endParaRPr lang="es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CBDA9-A0A0-1A21-AE27-576ED49FA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75BA-60C6-A369-F6D7-3B784781C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3056-77DB-4FE3-B497-0B18EBE1F0A5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0932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0C799DF-315F-E8BF-2D9B-975973473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4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3F07B52-EA4A-C319-6ED4-50853CC38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A8EA91-DEE6-B50E-6E0E-3C5D6D3F0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, clothing, posing&#10;&#10;Description automatically generated">
            <a:extLst>
              <a:ext uri="{FF2B5EF4-FFF2-40B4-BE49-F238E27FC236}">
                <a16:creationId xmlns:a16="http://schemas.microsoft.com/office/drawing/2014/main" id="{0043B192-1D6C-829B-321F-5E16E3F35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5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C8E628-6F5A-E561-42C8-0D17A558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5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C44877-871E-F5AA-BD07-4575344E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15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5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400C4B54-15F9-EBFD-2C71-BD700B76E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2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85381DF4-F91E-73C3-D745-6E4825CA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BEED5C-3093-E35B-FAEB-22673E0D1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2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CDCCE-802C-76DC-58AB-CA3109CF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6DAE207-B8CA-D668-83A0-49ACE9A0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AD9CF26-FCB2-E64A-B959-63031594F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5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D5EE48-26FD-9EE5-FC73-3B4EC0818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0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diagram, application, Teams&#10;&#10;Description automatically generated">
            <a:extLst>
              <a:ext uri="{FF2B5EF4-FFF2-40B4-BE49-F238E27FC236}">
                <a16:creationId xmlns:a16="http://schemas.microsoft.com/office/drawing/2014/main" id="{0CB1EB50-A266-EED0-7ABD-ACD69582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4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4EE737-AAC9-5354-8E62-15C961F1F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7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B872406-6ED0-D359-843A-10C3E287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D12F6B2-7E74-02A5-BBB5-37DD421DD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DDBB777-A167-30BC-CC81-E1CD06309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1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D00F1E0-A6A1-E3E7-4333-7D111A7BB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C4053CD-1582-3053-5E54-AD153EBA9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6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3BCA47-D0CF-3E79-CBA1-1B9A7D88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B954DED-E9F4-0800-B07F-DA85DEB9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1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CDAE-4DDD-AF20-2EB3-83BBAC9BF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727F5-0C2D-2882-F8F6-2A244A484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B95EFAA-6379-3944-7A79-198B9DCC0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1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Herminio Nevarez</dc:creator>
  <cp:lastModifiedBy>Herminio Nevarez</cp:lastModifiedBy>
  <cp:revision>4</cp:revision>
  <dcterms:created xsi:type="dcterms:W3CDTF">2022-05-19T11:59:07Z</dcterms:created>
  <dcterms:modified xsi:type="dcterms:W3CDTF">2024-05-02T18:40:59Z</dcterms:modified>
</cp:coreProperties>
</file>