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8" r:id="rId18"/>
    <p:sldId id="312" r:id="rId19"/>
    <p:sldId id="313" r:id="rId20"/>
    <p:sldId id="314" r:id="rId21"/>
    <p:sldId id="315" r:id="rId22"/>
    <p:sldId id="316" r:id="rId23"/>
    <p:sldId id="317" r:id="rId24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7F7F7"/>
    <a:srgbClr val="FAFAFA"/>
    <a:srgbClr val="F7951C"/>
    <a:srgbClr val="3C54A4"/>
    <a:srgbClr val="6AC7F4"/>
    <a:srgbClr val="E6E6E6"/>
    <a:srgbClr val="6AC7F1"/>
    <a:srgbClr val="444CA2"/>
    <a:srgbClr val="444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73F051-4481-4823-9146-2668E81EBF2A}" v="8" dt="2022-06-06T20:23:37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88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0EBE-14AB-9441-ADA7-0EC5479BB414}" type="datetimeFigureOut">
              <a:rPr lang="es-ES" smtClean="0"/>
              <a:t>01/05/2024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E5932-2F39-7F45-9E73-DDAE78C0EF2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39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A4E8E-7BAD-4894-B657-3F59E9BA1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9D5948-5C4F-4D4B-8F88-C727D9CE4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B4A240-411F-48B1-AB38-CC371CEA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3A7AF7-B408-421A-8E3D-E5BBB2C4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C4519E-F096-40BC-9F12-C1E1B3F7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85336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0F130-69A6-44C3-873A-E7F41847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0BA6A1-1875-4223-A067-41CE71AB0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203DC7-C2C4-4BC2-91C7-C4B0B13E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B50DFD-F1E4-4BF0-9A8A-F5C69990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F64B1A-477C-40FA-87CB-C3221041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7947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05CE5C9-26FB-4113-A973-7FF364A90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D5214C-2FF5-4DCA-B8EC-11C4B09C4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A19E5-91A7-4749-B35D-A7858AC9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13047-6340-410A-A573-70476C34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185992-A222-41CB-A397-68C4ECFE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85508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90D25-B207-44C0-AB5E-7E9DD300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E23E-F8AA-43E6-9867-7AF0435E2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A8845D-5823-4504-9ED6-0482D200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5CEB-CF20-4A25-939E-C05C47D5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B18977-1736-4F49-B19F-56B27302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6757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FCEFF0-6FDA-459E-B85A-5BF9EBEA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6F45F5-D913-4652-998D-0CBBA0D8D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5EB9AA-26D5-4DD5-BC15-5ED93D8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E7F2A-75E7-41F0-A4D9-5838D274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682837-B542-4677-87C7-643B393F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077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8795F-B144-4119-AFBF-B3A48792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E758AD-A116-4123-88E8-D2A266BBC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B5D23C-A998-4F31-938A-8A88D4ED0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0D4ABE-3B41-47E3-8C31-E9EFC5B2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84D8FE-DA70-41F1-9961-53173CFA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60039F-F7C0-4F19-BC86-20758667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7782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3B8E4-9DCB-47DF-8A6B-81968BB5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FFC39B-DF31-4431-B6D1-3B36A5E09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FF1F3E-BBEA-4EE7-81C1-240CF8127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49C930-CFA0-4D2C-9E82-72ADD7204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52973E-BDFC-4A7D-88C2-38A2D8488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9D12D4-CF9C-424D-AF00-C4716894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ACA0D5-3DFD-4A13-8F34-2EB39E94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95B103-7E90-48B6-A39B-809BC6C8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404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EAEB5-D297-4298-B879-95D07B50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7F7453-CF55-4099-AA6E-1EE72626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D21DA5-1D5A-48E5-BEF6-D1B0BA6C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830D6D-94AA-4230-9B01-38AFFFF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460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36F06C-9E33-4222-9AA8-31BECB91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025DBE-4CD1-4632-BD2D-3438D9C7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DB6932-36D2-4886-9F94-70C605BB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0367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402C8-2008-463E-833E-FFAE0039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2CC3E4-0C1D-4ABD-A5AB-001473172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6A5B61-DABF-4377-B15B-DC61BF92D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C059DF-950A-4861-BDCF-155B966B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ACF27-42C8-48B6-82E9-5492B982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7E2BC-0D91-4B05-86E2-D4D91402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583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15C9F-7148-4910-9C53-99A5D6B8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3906CD-ED28-485D-9A2D-CF2A0D37C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A0B358-7D36-4B45-9411-550B339FF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8B1BE1-07F8-43EC-9849-61357069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F0BCBA-B810-446F-BB55-E7B0D205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751884-0007-485F-BCF2-E634B542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17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893F5C-39D6-4E17-A6C7-B606F663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EDE80E-EA0E-4FA5-8123-11493163E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D8D9B1-3993-4A36-863D-A2D62F80A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2E74-0732-4457-B782-963CB43D6AD4}" type="datetimeFigureOut">
              <a:rPr lang="es-PA" smtClean="0"/>
              <a:t>05/01/2024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ECA8D3-D1CD-4222-94D9-99FBB6DB9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9C076-E18B-4104-9C10-D6BB5592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3DAF-B6A2-4685-B168-9A989658460F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3904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D2C645-3F9B-B796-4433-B00521BDC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4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51CD4E-F187-0015-7744-76F71C81C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3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85DA5D-7EEE-BB55-5006-4D9F25BA4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0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E3B6B2-27F5-A323-8ECC-EAF0EFAB3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98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BB1E14-51CE-2CB6-47F8-854BA2485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965005-9686-4381-C680-0E9F2F3E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7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A7808B-F22B-9179-C8AA-A9C457ED9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970DF0-2457-A077-179C-51609F18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7155BB-1567-282C-DF12-86D83027F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B08C3E-961B-AD9A-890D-6AA8E68C0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5CF131-D263-3845-DE95-480AE934C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8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A5E8F1-6C2A-98B5-15B5-764733707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570B27-AB4B-CF4A-6C30-A9B0F733B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008508-E070-719A-D941-DC4E5DFB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B21F27-58CF-9A1B-8EF1-0A8475148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7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9F1661-AEE8-76EF-8A94-52CB0AA8B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5D71BF-04F9-DB8A-2EF3-BD17023B2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2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6C914A-BA71-5A54-9C3B-5AA7FEBFB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6E2EB1-F3B0-C1D1-84A9-048100A6D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5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8965D6-407A-8C3A-0FC9-14453F8E0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8848A7-3633-3DBD-FACC-5D800040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27BCF4-ECC4-C7B5-650F-2F668C4C1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5328C5-CDD1-881C-DF51-091DEEFE4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19019</TotalTime>
  <Words>0</Words>
  <Application>Microsoft Office PowerPoint</Application>
  <PresentationFormat>Panorámica</PresentationFormat>
  <Paragraphs>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 Bucktron</dc:creator>
  <cp:lastModifiedBy>Herminio Nevarez</cp:lastModifiedBy>
  <cp:revision>44</cp:revision>
  <dcterms:created xsi:type="dcterms:W3CDTF">2022-04-13T20:25:12Z</dcterms:created>
  <dcterms:modified xsi:type="dcterms:W3CDTF">2024-05-02T18:32:20Z</dcterms:modified>
</cp:coreProperties>
</file>