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67" r:id="rId7"/>
    <p:sldId id="268" r:id="rId8"/>
    <p:sldId id="271" r:id="rId9"/>
    <p:sldId id="273" r:id="rId10"/>
    <p:sldId id="274" r:id="rId11"/>
    <p:sldId id="275" r:id="rId12"/>
    <p:sldId id="276" r:id="rId13"/>
    <p:sldId id="293" r:id="rId14"/>
    <p:sldId id="279" r:id="rId15"/>
    <p:sldId id="280" r:id="rId16"/>
    <p:sldId id="283" r:id="rId17"/>
    <p:sldId id="295" r:id="rId18"/>
    <p:sldId id="287" r:id="rId19"/>
    <p:sldId id="288" r:id="rId20"/>
    <p:sldId id="289" r:id="rId21"/>
    <p:sldId id="290" r:id="rId22"/>
    <p:sldId id="291" r:id="rId23"/>
    <p:sldId id="292" r:id="rId24"/>
  </p:sldIdLst>
  <p:sldSz cx="12192000" cy="6858000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1" autoAdjust="0"/>
    <p:restoredTop sz="94660"/>
  </p:normalViewPr>
  <p:slideViewPr>
    <p:cSldViewPr snapToGrid="0">
      <p:cViewPr varScale="1">
        <p:scale>
          <a:sx n="79" d="100"/>
          <a:sy n="79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073B-D862-4A71-C67C-22839A812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FD2A2-B7D1-7CE5-8BBE-BE4D5DA1F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9EBAB-23D1-BDE5-CB9D-8EC1B8B5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AA57-BBDF-46EA-A416-40403BD86F42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3AA54-10EE-4EE9-6870-6ED9CCF5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35552-F697-0D6A-9459-10863474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E2A9-C724-498E-B0CD-CDB953CB15DC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63722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C548-80CF-09C9-FAA4-E9C9F855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309F3-AC6B-6888-8383-5F59E914B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B2EDD-9754-A4D3-B40C-93AC61E8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AA57-BBDF-46EA-A416-40403BD86F42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3DFBA-53F0-BF0F-2733-18BE2668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F84BA-C7CE-7714-F659-EB8FDE8B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E2A9-C724-498E-B0CD-CDB953CB15DC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3173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3BDF3-3DFB-50CB-EF4F-FB81041C4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2C495-9391-F4C4-2682-5CADE4724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4497C-C9FA-CB8E-1976-16315914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AA57-BBDF-46EA-A416-40403BD86F42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E54A5-EDFE-434A-57E9-3CD25BE7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8FB6B-6D42-57F4-478F-DA9DD0D2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E2A9-C724-498E-B0CD-CDB953CB15DC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0255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DE38-4A81-4D43-86C5-89B9940B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6D1EA-CA44-CAEB-7136-84C0A52BD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A76B1-8B70-97BA-FAA0-3B32811A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AA57-BBDF-46EA-A416-40403BD86F42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A44DE-3162-3991-FE47-142CA4DA7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E77BD-5539-DD90-0F4A-586F4E7B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E2A9-C724-498E-B0CD-CDB953CB15DC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99686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3118-336E-A8E7-5BDA-66E02267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414C1-A0F6-9A7B-B370-B869D61D8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F9A0E-36A6-F083-A293-206B90D9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AA57-BBDF-46EA-A416-40403BD86F42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D8CE1-2BDC-955F-8334-5C6EB662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6B7A2-739C-0CBA-3A0E-B19B04F4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E2A9-C724-498E-B0CD-CDB953CB15DC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3796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8874A-7BC8-B8D3-442E-0B11BF2A6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740B-49E5-F7A6-38B9-6765334A1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A1E3C-7C36-3811-1081-B11A246BC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D4E6B-C141-596D-4936-5AD67F4E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AA57-BBDF-46EA-A416-40403BD86F42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E90DD-6E9B-083E-F6B2-D630530C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7476C-038D-95CD-2911-E67D5A52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E2A9-C724-498E-B0CD-CDB953CB15DC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31870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45A1-05E7-62D7-F445-2DC421CA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69E22-D3B6-7C4D-0905-DEBD0A990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E66B9-4BA1-E925-4A75-293402FCC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35D63-3349-9106-D6F5-CC7D0DBAB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1C71C-3796-41C4-08A5-D1CF9EB3F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174D55-0B1E-16A9-1E06-11D75F6E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AA57-BBDF-46EA-A416-40403BD86F42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6C4E16-7B91-2C96-B4DF-E88AB00E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783652-CF63-9988-DFF8-8A56CB48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E2A9-C724-498E-B0CD-CDB953CB15DC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2459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B571-40C6-77C8-F173-68333CEF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D15DF-2430-802F-AC13-D3B22FF5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AA57-BBDF-46EA-A416-40403BD86F42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4C60-2F0C-CC8B-0CD6-C9806CED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C42BF-D054-5565-32D3-8115E10B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E2A9-C724-498E-B0CD-CDB953CB15DC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1592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DD2C7-AEEB-4579-20FE-E61F6E94D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AA57-BBDF-46EA-A416-40403BD86F42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9E638-BA8B-162A-8CA7-D3CCF98C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91386-02AF-B5A7-ABBE-4B405D85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E2A9-C724-498E-B0CD-CDB953CB15DC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1016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6492-8BDA-EA5B-8596-49B992E8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7FA25-64D6-248C-6529-A94162FB4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248AA-96C8-DB36-591F-A458070C3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30107-5278-7A0B-AB54-38EAAD28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AA57-BBDF-46EA-A416-40403BD86F42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6FBC3-B9C8-3C79-2244-D6A47182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493B0-E879-BA3A-B7BA-E98B51DC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E2A9-C724-498E-B0CD-CDB953CB15DC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2794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B97C-9444-0283-3720-5A3D2FF6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EB71AF-ECFE-B177-0792-24926426D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2B263-238C-C2DE-7961-12632115F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031CA-A2CC-B46B-5B60-AA298E7F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AA57-BBDF-46EA-A416-40403BD86F42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4DA51-1437-9089-4A34-DCCEC07A7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BC219-8BF9-E792-738F-D75B3FD2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E2A9-C724-498E-B0CD-CDB953CB15DC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4488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F4520-E23A-0330-C35C-00EF9577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C14D5-922D-B7C5-1F7E-9B15BAB7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7820D-B926-2E6F-123A-8429AA994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3AA57-BBDF-46EA-A416-40403BD86F42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74254-BA49-6DBF-E130-F6C70D735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5E8A0-5BF0-E5A5-539C-51277CBE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1E2A9-C724-498E-B0CD-CDB953CB15DC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74974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2CA4-2C00-266C-B993-3EA5787EE8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7F56A-C107-8BC1-C66B-10454C416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87" name="Picture 86" descr="Logo, company name&#10;&#10;Description automatically generated">
            <a:extLst>
              <a:ext uri="{FF2B5EF4-FFF2-40B4-BE49-F238E27FC236}">
                <a16:creationId xmlns:a16="http://schemas.microsoft.com/office/drawing/2014/main" id="{237A2227-3F06-274B-48D0-008B15848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7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A2A58B1-C640-69A3-5CFC-37156FF13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5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621D7E-5003-A690-8639-9A266C960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8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person, clothing, posing&#10;&#10;Description automatically generated">
            <a:extLst>
              <a:ext uri="{FF2B5EF4-FFF2-40B4-BE49-F238E27FC236}">
                <a16:creationId xmlns:a16="http://schemas.microsoft.com/office/drawing/2014/main" id="{A407C0C4-4477-2F58-5353-A65985858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6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776E6C-2ABA-7189-D3F4-C3388465C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1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C9FF64C-00EE-CB88-25A5-2502633AC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62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02A223E-8DE4-C6B9-E574-0778E6C53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CB6399-4ABE-1776-D9E8-4B969B26A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13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F08FB-479B-7DEF-8B33-A1670C0EF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6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C2808370-2E19-DE57-5C90-B13869DDB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41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B51D3B2-FB7C-C57D-5BF0-5D96DD4AA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6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F89035-B5CF-80D0-3470-75302621B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61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C315AC-EC58-AAC5-1543-8CEB3F636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7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diagram, application, Teams&#10;&#10;Description automatically generated">
            <a:extLst>
              <a:ext uri="{FF2B5EF4-FFF2-40B4-BE49-F238E27FC236}">
                <a16:creationId xmlns:a16="http://schemas.microsoft.com/office/drawing/2014/main" id="{BDC1C38C-F2CA-719B-131A-EC5253926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66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4FA4BB2-6576-EE1C-BC33-5B3948D17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39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2920307-6218-A8F0-3320-021F0F47B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6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A62ECD34-20FD-3309-5E5F-C952505F5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4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2036B673-B6F5-7B2A-B346-C0F4CBC19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5F8C660-76F9-583C-E244-01936A9E3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1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2A219090-D9FF-F99C-7072-EFB42AC1E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9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D6C036-7CDD-2A98-28CF-A0E1C17B7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8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66E4FC0-C9D9-CFAF-E26F-200EEB91B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3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1EB614A-8FBB-77C6-76F9-67870D58C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79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Herminio Nevarez</dc:creator>
  <cp:lastModifiedBy>Herminio Nevarez</cp:lastModifiedBy>
  <cp:revision>4</cp:revision>
  <dcterms:created xsi:type="dcterms:W3CDTF">2022-05-19T11:40:15Z</dcterms:created>
  <dcterms:modified xsi:type="dcterms:W3CDTF">2024-05-08T14:56:57Z</dcterms:modified>
</cp:coreProperties>
</file>